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1" r:id="rId7"/>
    <p:sldId id="262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0" d="100"/>
          <a:sy n="80" d="100"/>
        </p:scale>
        <p:origin x="152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807" r="5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28760"/>
          </a:xfrm>
        </p:spPr>
        <p:txBody>
          <a:bodyPr>
            <a:norm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Развивающая </a:t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предметно-пространственная среда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1875773" y="3214687"/>
            <a:ext cx="54340" cy="71438"/>
          </a:xfrm>
        </p:spPr>
        <p:txBody>
          <a:bodyPr>
            <a:normAutofit fontScale="25000" lnSpcReduction="20000"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3286124"/>
            <a:ext cx="7358114" cy="19697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Средняя г</a:t>
            </a:r>
            <a:r>
              <a:rPr lang="ru-RU" sz="2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руппа</a:t>
            </a:r>
          </a:p>
          <a:p>
            <a:pPr algn="r"/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Воспитатели: Мерзлякова Л.В.</a:t>
            </a:r>
          </a:p>
          <a:p>
            <a:r>
              <a: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Корчагина Е.Д.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196" r="62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214290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Центр математики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E9ABFE-5780-45AA-98F1-64FF4C81C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132856"/>
            <a:ext cx="432048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2A243B-E378-4E1B-B5BB-4C4691052A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4470"/>
            <a:ext cx="365187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529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196" r="62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214290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Центр дидактических игр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98CAC2-A5A7-4297-AAFD-27599A651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796267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196" r="62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4348" y="285728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Музыкальный уголок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50FE0A-EC08-4B8C-8CAF-2AAC1FB53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33121"/>
            <a:ext cx="7602068" cy="4916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196" r="62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-1548680" y="631314"/>
            <a:ext cx="6520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Театральный  уголок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ED63EF-9AE1-4E68-9863-65663DE8F6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371950" cy="4884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D7C9F2-B6CF-48F0-8741-F8238426D09B}"/>
              </a:ext>
            </a:extLst>
          </p:cNvPr>
          <p:cNvSpPr txBox="1"/>
          <p:nvPr/>
        </p:nvSpPr>
        <p:spPr>
          <a:xfrm>
            <a:off x="4369348" y="842542"/>
            <a:ext cx="5376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Центр художественной литературы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5C7AA8-A078-41EF-ADB9-CF8B3B9134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484784"/>
            <a:ext cx="4151639" cy="4884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196" r="62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2249" y="0"/>
            <a:ext cx="2928958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</a:p>
          <a:p>
            <a:pPr algn="r">
              <a:lnSpc>
                <a:spcPct val="150000"/>
              </a:lnSpc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сюжетно-ролевой </a:t>
            </a:r>
          </a:p>
          <a:p>
            <a:pPr algn="r">
              <a:lnSpc>
                <a:spcPct val="150000"/>
              </a:lnSpc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игры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AC5AA4-64BA-47CD-A1E8-D311025870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161926"/>
            <a:ext cx="2615861" cy="3219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8AC87C-FF0B-4E69-BAE7-7A31A597C3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7" y="2204864"/>
            <a:ext cx="3175711" cy="3744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C91D24-09BF-4BDF-B3CC-051542AADD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7594"/>
            <a:ext cx="3175711" cy="4014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196" r="62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64088" y="764704"/>
            <a:ext cx="321471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Уголок безопасности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76273F-1F84-4EB3-9AAB-E22E505B7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2" y="1628800"/>
            <a:ext cx="5161363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196" r="62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00760" y="2714620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Центр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спорта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B87FAB-2591-4B9E-AC48-7EB7E15E2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4567436" cy="5899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196" r="62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-340954" y="2060848"/>
            <a:ext cx="4036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Уголок уединения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0DA495-8B43-4526-A804-13C7969931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984172"/>
            <a:ext cx="444395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16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44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Развивающая  предметно-пространственная среда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предметно-пространственная среда</dc:title>
  <dc:creator>Ирина</dc:creator>
  <cp:lastModifiedBy>Детский сад № 36 МБДОУ</cp:lastModifiedBy>
  <cp:revision>26</cp:revision>
  <dcterms:created xsi:type="dcterms:W3CDTF">2022-10-22T04:08:14Z</dcterms:created>
  <dcterms:modified xsi:type="dcterms:W3CDTF">2022-10-25T12:25:55Z</dcterms:modified>
</cp:coreProperties>
</file>